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5094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05" algn="l" defTabSz="5094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10" algn="l" defTabSz="5094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15" algn="l" defTabSz="5094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20" algn="l" defTabSz="5094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24" algn="l" defTabSz="5094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29" algn="l" defTabSz="5094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34" algn="l" defTabSz="5094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39" algn="l" defTabSz="5094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D4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5" d="100"/>
          <a:sy n="75" d="100"/>
        </p:scale>
        <p:origin x="-1880" y="-120"/>
      </p:cViewPr>
      <p:guideLst>
        <p:guide orient="horz" pos="5740"/>
        <p:guide orient="horz" pos="1042"/>
        <p:guide pos="4539"/>
        <p:guide pos="3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10ED-BC81-3341-9862-0D81243C3893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6E6C-5DC3-6447-9785-12A8A1A3F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9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10ED-BC81-3341-9862-0D81243C3893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6E6C-5DC3-6447-9785-12A8A1A3F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7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10ED-BC81-3341-9862-0D81243C3893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6E6C-5DC3-6447-9785-12A8A1A3F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3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10ED-BC81-3341-9862-0D81243C3893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6E6C-5DC3-6447-9785-12A8A1A3F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9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10ED-BC81-3341-9862-0D81243C3893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6E6C-5DC3-6447-9785-12A8A1A3F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1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10ED-BC81-3341-9862-0D81243C3893}" type="datetimeFigureOut">
              <a:rPr lang="en-US" smtClean="0"/>
              <a:t>1/17/19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6E6C-5DC3-6447-9785-12A8A1A3F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5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10ED-BC81-3341-9862-0D81243C3893}" type="datetimeFigureOut">
              <a:rPr lang="en-US" smtClean="0"/>
              <a:t>1/17/19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6E6C-5DC3-6447-9785-12A8A1A3F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1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10ED-BC81-3341-9862-0D81243C3893}" type="datetimeFigureOut">
              <a:rPr lang="en-US" smtClean="0"/>
              <a:t>1/17/19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6E6C-5DC3-6447-9785-12A8A1A3F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6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10ED-BC81-3341-9862-0D81243C3893}" type="datetimeFigureOut">
              <a:rPr lang="en-US" smtClean="0"/>
              <a:t>1/17/19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6E6C-5DC3-6447-9785-12A8A1A3F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10ED-BC81-3341-9862-0D81243C3893}" type="datetimeFigureOut">
              <a:rPr lang="en-US" smtClean="0"/>
              <a:t>1/17/19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6E6C-5DC3-6447-9785-12A8A1A3F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7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10ED-BC81-3341-9862-0D81243C3893}" type="datetimeFigureOut">
              <a:rPr lang="en-US" smtClean="0"/>
              <a:t>1/17/19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6E6C-5DC3-6447-9785-12A8A1A3F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8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C10ED-BC81-3341-9862-0D81243C3893}" type="datetimeFigureOut">
              <a:rPr lang="en-US" smtClean="0"/>
              <a:t>1/17/19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66E6C-5DC3-6447-9785-12A8A1A3F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089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510847" y="1564409"/>
            <a:ext cx="6369377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48189" rIns="96377" bIns="0" anchor="t" anchorCtr="0">
            <a:noAutofit/>
          </a:bodyPr>
          <a:lstStyle>
            <a:lvl1pPr algn="ctr" defTabSz="1543050" rtl="0" eaLnBrk="0" fontAlgn="base" hangingPunct="0">
              <a:spcBef>
                <a:spcPct val="0"/>
              </a:spcBef>
              <a:spcAft>
                <a:spcPct val="0"/>
              </a:spcAft>
              <a:defRPr sz="7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defTabSz="1543050" rtl="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defTabSz="1543050" rtl="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defTabSz="1543050" rtl="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defTabSz="1543050" rtl="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defTabSz="1543050" rtl="0" fontAlgn="base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543050" rtl="0" fontAlgn="base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543050" rtl="0" fontAlgn="base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543050" rtl="0" fontAlgn="base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defTabSz="963776" eaLnBrk="1" fontAlgn="auto" hangingPunct="1">
              <a:spcBef>
                <a:spcPts val="374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1D4E91"/>
                </a:solidFill>
                <a:latin typeface="Arial"/>
                <a:ea typeface="+mj-ea"/>
                <a:cs typeface="Arial"/>
              </a:rPr>
              <a:t>[Presenters]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513309" y="4318737"/>
            <a:ext cx="6384379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48189" rIns="96377" bIns="0" anchor="t" anchorCtr="0">
            <a:no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54305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54305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54305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54305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600" dirty="0">
                <a:solidFill>
                  <a:srgbClr val="1D4E91"/>
                </a:solidFill>
                <a:cs typeface="Arial" charset="0"/>
              </a:rPr>
              <a:t>[</a:t>
            </a:r>
            <a:r>
              <a:rPr lang="en-US" sz="1600" dirty="0" smtClean="0">
                <a:solidFill>
                  <a:srgbClr val="1D4E91"/>
                </a:solidFill>
                <a:cs typeface="Arial" charset="0"/>
              </a:rPr>
              <a:t>Description—Remember </a:t>
            </a:r>
            <a:r>
              <a:rPr lang="en-US" sz="1600" dirty="0">
                <a:solidFill>
                  <a:srgbClr val="1D4E91"/>
                </a:solidFill>
                <a:cs typeface="Arial" charset="0"/>
              </a:rPr>
              <a:t>the rotation changes signs every </a:t>
            </a:r>
            <a:r>
              <a:rPr lang="en-US" sz="1600" dirty="0" smtClean="0">
                <a:solidFill>
                  <a:srgbClr val="1D4E91"/>
                </a:solidFill>
                <a:cs typeface="Arial" charset="0"/>
              </a:rPr>
              <a:t>15 </a:t>
            </a:r>
            <a:r>
              <a:rPr lang="en-US" sz="1600" dirty="0">
                <a:solidFill>
                  <a:srgbClr val="1D4E91"/>
                </a:solidFill>
                <a:cs typeface="Arial" charset="0"/>
              </a:rPr>
              <a:t>seconds. It is best to keep descriptions short</a:t>
            </a:r>
            <a:r>
              <a:rPr lang="en-US" sz="1600" dirty="0" smtClean="0">
                <a:solidFill>
                  <a:srgbClr val="1D4E91"/>
                </a:solidFill>
                <a:cs typeface="Arial" charset="0"/>
              </a:rPr>
              <a:t>.]</a:t>
            </a:r>
            <a:endParaRPr lang="en-US" sz="1600" dirty="0">
              <a:solidFill>
                <a:srgbClr val="1D4E91"/>
              </a:solidFill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600" b="1" dirty="0">
                <a:solidFill>
                  <a:schemeClr val="accent6"/>
                </a:solidFill>
                <a:cs typeface="Arial" charset="0"/>
              </a:rPr>
              <a:t>[RSVP or URL]</a:t>
            </a: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513309" y="7269531"/>
            <a:ext cx="6384379" cy="1842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8529" rIns="57059" bIns="0" anchor="t" anchorCtr="0">
            <a:no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54305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54305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54305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54305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dirty="0">
                <a:solidFill>
                  <a:srgbClr val="1D4E91"/>
                </a:solidFill>
                <a:latin typeface="Arial"/>
                <a:cs typeface="Arial"/>
              </a:rPr>
              <a:t>[Date]</a:t>
            </a:r>
            <a:br>
              <a:rPr lang="en-US" sz="2600" dirty="0">
                <a:solidFill>
                  <a:srgbClr val="1D4E91"/>
                </a:solidFill>
                <a:latin typeface="Arial"/>
                <a:cs typeface="Arial"/>
              </a:rPr>
            </a:br>
            <a:r>
              <a:rPr lang="en-US" sz="2600" dirty="0">
                <a:solidFill>
                  <a:srgbClr val="1D4E91"/>
                </a:solidFill>
                <a:latin typeface="Arial"/>
                <a:cs typeface="Arial"/>
              </a:rPr>
              <a:t>[Time]</a:t>
            </a:r>
          </a:p>
          <a:p>
            <a:pPr eaLnBrk="1" hangingPunct="1"/>
            <a:endParaRPr lang="en-US" sz="1200" dirty="0">
              <a:solidFill>
                <a:srgbClr val="1D4E91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2600" dirty="0">
                <a:solidFill>
                  <a:srgbClr val="1D4E91"/>
                </a:solidFill>
                <a:latin typeface="Arial"/>
                <a:cs typeface="Arial"/>
              </a:rPr>
              <a:t>[Location]</a:t>
            </a:r>
          </a:p>
          <a:p>
            <a:pPr eaLnBrk="1" hangingPunct="1"/>
            <a:endParaRPr lang="en-US" sz="2600" dirty="0">
              <a:solidFill>
                <a:srgbClr val="1D4E91"/>
              </a:solidFill>
              <a:latin typeface="Arial"/>
              <a:cs typeface="Arial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95845" y="2369887"/>
            <a:ext cx="6384380" cy="1643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8529" rIns="57059" bIns="0" anchor="t" anchorCtr="0">
            <a:no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54305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54305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54305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54305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4493"/>
              </a:lnSpc>
            </a:pPr>
            <a:r>
              <a:rPr lang="en-US" sz="4200" dirty="0">
                <a:solidFill>
                  <a:srgbClr val="1D4E91"/>
                </a:solidFill>
                <a:cs typeface="Arial" charset="0"/>
              </a:rPr>
              <a:t>[Event Title]</a:t>
            </a:r>
          </a:p>
          <a:p>
            <a:pPr eaLnBrk="1" hangingPunct="1">
              <a:lnSpc>
                <a:spcPts val="4493"/>
              </a:lnSpc>
            </a:pPr>
            <a:r>
              <a:rPr lang="en-US" sz="4200" dirty="0">
                <a:solidFill>
                  <a:srgbClr val="1D4E91"/>
                </a:solidFill>
                <a:cs typeface="Arial" charset="0"/>
              </a:rPr>
              <a:t>[Event Title line 2]</a:t>
            </a:r>
          </a:p>
          <a:p>
            <a:pPr eaLnBrk="1" hangingPunct="1">
              <a:lnSpc>
                <a:spcPts val="3432"/>
              </a:lnSpc>
            </a:pPr>
            <a:r>
              <a:rPr lang="en-US" sz="2600" dirty="0">
                <a:solidFill>
                  <a:srgbClr val="1D4E91"/>
                </a:solidFill>
                <a:cs typeface="Arial" charset="0"/>
              </a:rPr>
              <a:t>[Event Subtitle]</a:t>
            </a:r>
          </a:p>
        </p:txBody>
      </p:sp>
      <p:pic>
        <p:nvPicPr>
          <p:cNvPr id="2" name="Picture 1" descr="RS2719_RS489_Columbia_SCH_MAILMAN_H_B_RGB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447" y="475769"/>
            <a:ext cx="3587216" cy="50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85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IMCmailma">
  <a:themeElements>
    <a:clrScheme name="Custom 1">
      <a:dk1>
        <a:srgbClr val="53565A"/>
      </a:dk1>
      <a:lt1>
        <a:srgbClr val="FFFFFF"/>
      </a:lt1>
      <a:dk2>
        <a:srgbClr val="0077C8"/>
      </a:dk2>
      <a:lt2>
        <a:srgbClr val="FFFFFF"/>
      </a:lt2>
      <a:accent1>
        <a:srgbClr val="1D4F91"/>
      </a:accent1>
      <a:accent2>
        <a:srgbClr val="17802F"/>
      </a:accent2>
      <a:accent3>
        <a:srgbClr val="FC4C02"/>
      </a:accent3>
      <a:accent4>
        <a:srgbClr val="75787B"/>
      </a:accent4>
      <a:accent5>
        <a:srgbClr val="FFA300"/>
      </a:accent5>
      <a:accent6>
        <a:srgbClr val="AE2573"/>
      </a:accent6>
      <a:hlink>
        <a:srgbClr val="FF2500"/>
      </a:hlink>
      <a:folHlink>
        <a:srgbClr val="A632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noFill/>
        </a:ln>
        <a:effectLst/>
        <a:extLst>
          <a:ext uri="{C572A759-6A51-4108-AA02-DFA0A04FC94B}">
            <ma14:wrappingTextBoxFlag xmlns:ma14="http://schemas.microsoft.com/office/mac/drawingml/2011/main"/>
          </a:ext>
        </a:extLst>
      </a:spPr>
      <a:bodyPr wrap="square" lIns="0" tIns="0" rIns="0" bIns="0" rtlCol="0"/>
      <a:lstStyle/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  <a:extLst>
    <a:ext uri="{05A4C25C-085E-4340-85A3-A5531E510DB2}">
      <thm15:themeFamily xmlns:thm15="http://schemas.microsoft.com/office/thememl/2012/main" xmlns="" name="Powerpoint_Template_WIDE" id="{320877F5-9057-5044-9670-55C377C33490}" vid="{043CC7DF-15AC-0F49-A0D1-304573C219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WordTemplate.docx</Template>
  <TotalTime>29</TotalTime>
  <Words>46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CUIMCmailma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Diana</cp:lastModifiedBy>
  <cp:revision>9</cp:revision>
  <dcterms:created xsi:type="dcterms:W3CDTF">2017-02-15T20:17:21Z</dcterms:created>
  <dcterms:modified xsi:type="dcterms:W3CDTF">2019-01-17T19:01:51Z</dcterms:modified>
  <cp:category/>
</cp:coreProperties>
</file>